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257" r:id="rId5"/>
    <p:sldId id="314" r:id="rId6"/>
    <p:sldId id="258" r:id="rId7"/>
    <p:sldId id="264" r:id="rId8"/>
    <p:sldId id="304" r:id="rId9"/>
    <p:sldId id="300" r:id="rId10"/>
    <p:sldId id="301" r:id="rId11"/>
    <p:sldId id="302" r:id="rId12"/>
    <p:sldId id="303"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2183248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119977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565403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40750525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Unbuffered Channel—Example</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926532" y="1538514"/>
            <a:ext cx="8128001" cy="8171543"/>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int)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go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value := 42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&lt;- value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receivedValue</a:t>
            </a:r>
            <a:r>
              <a:rPr lang="en-US" sz="2400" dirty="0">
                <a:solidFill>
                  <a:schemeClr val="tx1">
                    <a:lumMod val="65000"/>
                    <a:lumOff val="35000"/>
                  </a:schemeClr>
                </a:solidFill>
                <a:latin typeface="Consolas" panose="020B0609020204030204" pitchFamily="49" charset="0"/>
                <a:cs typeface="Arial" panose="020B0604020202020204" pitchFamily="34" charset="0"/>
              </a:rPr>
              <a:t> := &lt;-</a:t>
            </a: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("Received:", </a:t>
            </a:r>
            <a:r>
              <a:rPr lang="en-US" sz="2400" dirty="0" err="1">
                <a:solidFill>
                  <a:schemeClr val="tx1">
                    <a:lumMod val="65000"/>
                    <a:lumOff val="35000"/>
                  </a:schemeClr>
                </a:solidFill>
                <a:latin typeface="Consolas" panose="020B0609020204030204" pitchFamily="49" charset="0"/>
                <a:cs typeface="Arial" panose="020B0604020202020204" pitchFamily="34" charset="0"/>
              </a:rPr>
              <a:t>receivedValue</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4990532" y="1538514"/>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3" name="Rectangle: Rounded Corners 2">
            <a:extLst>
              <a:ext uri="{FF2B5EF4-FFF2-40B4-BE49-F238E27FC236}">
                <a16:creationId xmlns:a16="http://schemas.microsoft.com/office/drawing/2014/main" id="{420FA303-1690-2DAA-0709-C6F79CA03E88}"/>
              </a:ext>
            </a:extLst>
          </p:cNvPr>
          <p:cNvSpPr/>
          <p:nvPr/>
        </p:nvSpPr>
        <p:spPr bwMode="auto">
          <a:xfrm>
            <a:off x="9540761" y="3623923"/>
            <a:ext cx="7629640" cy="1194821"/>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Received: 42</a:t>
            </a:r>
          </a:p>
        </p:txBody>
      </p:sp>
      <p:sp>
        <p:nvSpPr>
          <p:cNvPr id="6" name="Rectangle: Rounded Corners 5">
            <a:extLst>
              <a:ext uri="{FF2B5EF4-FFF2-40B4-BE49-F238E27FC236}">
                <a16:creationId xmlns:a16="http://schemas.microsoft.com/office/drawing/2014/main" id="{A98DCB6E-F26D-9AE3-AF7B-2B0FF1C27F7E}"/>
              </a:ext>
            </a:extLst>
          </p:cNvPr>
          <p:cNvSpPr/>
          <p:nvPr/>
        </p:nvSpPr>
        <p:spPr bwMode="auto">
          <a:xfrm>
            <a:off x="11848533" y="3196306"/>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
        <p:nvSpPr>
          <p:cNvPr id="7" name="Rectangle: Rounded Corners 6">
            <a:extLst>
              <a:ext uri="{FF2B5EF4-FFF2-40B4-BE49-F238E27FC236}">
                <a16:creationId xmlns:a16="http://schemas.microsoft.com/office/drawing/2014/main" id="{36DA18EC-4811-B8AA-D4DB-2B35ECC5D5F2}"/>
              </a:ext>
            </a:extLst>
          </p:cNvPr>
          <p:cNvSpPr/>
          <p:nvPr/>
        </p:nvSpPr>
        <p:spPr bwMode="auto">
          <a:xfrm>
            <a:off x="9289142" y="6299200"/>
            <a:ext cx="8391639" cy="2600251"/>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this example, the sender goroutine sends the value 42 to the unbuffered channel, and the receiver goroutine receives it. The use of the unbuffered channel ensures strict synchronization, with the sender blocking until the receiver is ready to receive the value.</a:t>
            </a:r>
          </a:p>
        </p:txBody>
      </p:sp>
    </p:spTree>
    <p:extLst>
      <p:ext uri="{BB962C8B-B14F-4D97-AF65-F5344CB8AC3E}">
        <p14:creationId xmlns:p14="http://schemas.microsoft.com/office/powerpoint/2010/main" val="12927737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a:t>Create </a:t>
            </a:r>
            <a:r>
              <a:rPr lang="en-US" dirty="0"/>
              <a:t>unbuffered channels in Go programming</a:t>
            </a:r>
          </a:p>
          <a:p>
            <a:pPr marL="179705" indent="0">
              <a:buNone/>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Go Channels</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Concurrency in Golang</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Unbuffered Channels</a:t>
            </a:r>
          </a:p>
          <a:p>
            <a:r>
              <a:rPr lang="en-US" dirty="0"/>
              <a:t>Characteristics of Unbuffered Channels</a:t>
            </a:r>
          </a:p>
          <a:p>
            <a:r>
              <a:rPr lang="en-US" dirty="0"/>
              <a:t>Creating Unbuffered Channels</a:t>
            </a:r>
          </a:p>
          <a:p>
            <a:r>
              <a:rPr lang="en-US" dirty="0"/>
              <a:t>Unbuffered Channel—Example</a:t>
            </a:r>
          </a:p>
          <a:p>
            <a:endParaRPr lang="en-US" dirty="0"/>
          </a:p>
          <a:p>
            <a:pPr marL="179705" indent="0">
              <a:buNone/>
            </a:pPr>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Work with unbuffered channels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Unbuffered Channels</a:t>
            </a:r>
          </a:p>
        </p:txBody>
      </p:sp>
    </p:spTree>
    <p:extLst>
      <p:ext uri="{BB962C8B-B14F-4D97-AF65-F5344CB8AC3E}">
        <p14:creationId xmlns:p14="http://schemas.microsoft.com/office/powerpoint/2010/main" val="8344653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Unbuffered Channels</a:t>
            </a:r>
          </a:p>
        </p:txBody>
      </p:sp>
      <p:sp>
        <p:nvSpPr>
          <p:cNvPr id="4" name="Rectangle: Rounded Corners 3"/>
          <p:cNvSpPr/>
          <p:nvPr/>
        </p:nvSpPr>
        <p:spPr bwMode="auto">
          <a:xfrm>
            <a:off x="607218" y="2424440"/>
            <a:ext cx="13152325"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An unbuffered channel is a channel that can be used for both sending and receiving but doesn't have a buffer to store data.</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Unbuffered channels, also known as synchronous or simply </a:t>
            </a:r>
            <a:r>
              <a:rPr lang="en-US" sz="2400" b="1" dirty="0">
                <a:solidFill>
                  <a:schemeClr val="tx1">
                    <a:lumMod val="65000"/>
                    <a:lumOff val="35000"/>
                  </a:schemeClr>
                </a:solidFill>
                <a:latin typeface="Arial" panose="020B0604020202020204" pitchFamily="34" charset="0"/>
                <a:cs typeface="Arial" panose="020B0604020202020204" pitchFamily="34" charset="0"/>
              </a:rPr>
              <a:t>channels</a:t>
            </a:r>
            <a:r>
              <a:rPr lang="en-US" sz="2400" dirty="0">
                <a:solidFill>
                  <a:schemeClr val="tx1">
                    <a:lumMod val="65000"/>
                    <a:lumOff val="35000"/>
                  </a:schemeClr>
                </a:solidFill>
                <a:latin typeface="Arial" panose="020B0604020202020204" pitchFamily="34" charset="0"/>
                <a:cs typeface="Arial" panose="020B0604020202020204" pitchFamily="34" charset="0"/>
              </a:rPr>
              <a:t>, provide a way for goroutines to communicate in a blocking manner.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They have a capacity of zero, which means they can hold only one element at a time.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This results in immediate synchronization between the sender and receiver goroutines.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When a goroutine receives data from an unbuffered channel, it blocks until data is available to be received. </a:t>
            </a:r>
          </a:p>
        </p:txBody>
      </p:sp>
    </p:spTree>
    <p:extLst>
      <p:ext uri="{BB962C8B-B14F-4D97-AF65-F5344CB8AC3E}">
        <p14:creationId xmlns:p14="http://schemas.microsoft.com/office/powerpoint/2010/main" val="3174213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Characteristics of Unbuffered Channels</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39177" y="6849283"/>
            <a:ext cx="5245738" cy="830997"/>
          </a:xfrm>
          <a:prstGeom prst="rect">
            <a:avLst/>
          </a:prstGeom>
          <a:noFill/>
        </p:spPr>
        <p:txBody>
          <a:bodyPr wrap="square" lIns="0" rIns="0" rtlCol="0" anchor="b">
            <a:spAutoFit/>
          </a:bodyPr>
          <a:lstStyle/>
          <a:p>
            <a:r>
              <a:rPr lang="en-US" sz="2400" b="1" noProof="1">
                <a:solidFill>
                  <a:schemeClr val="accent4">
                    <a:lumMod val="75000"/>
                  </a:schemeClr>
                </a:solidFill>
                <a:latin typeface="Arial" panose="020B0604020202020204" pitchFamily="34" charset="0"/>
                <a:cs typeface="Arial" panose="020B0604020202020204" pitchFamily="34" charset="0"/>
              </a:rPr>
              <a:t>No Buffer: </a:t>
            </a:r>
            <a:r>
              <a:rPr lang="en-US" sz="2400" noProof="1">
                <a:solidFill>
                  <a:schemeClr val="accent4">
                    <a:lumMod val="75000"/>
                  </a:schemeClr>
                </a:solidFill>
                <a:latin typeface="Arial" panose="020B0604020202020204" pitchFamily="34" charset="0"/>
                <a:cs typeface="Arial" panose="020B0604020202020204" pitchFamily="34" charset="0"/>
              </a:rPr>
              <a:t>Unbuffered channels don't have a buffer to store data capacity.</a:t>
            </a:r>
          </a:p>
        </p:txBody>
      </p:sp>
      <p:sp>
        <p:nvSpPr>
          <p:cNvPr id="14" name="TextBox 13">
            <a:extLst>
              <a:ext uri="{FF2B5EF4-FFF2-40B4-BE49-F238E27FC236}">
                <a16:creationId xmlns:a16="http://schemas.microsoft.com/office/drawing/2014/main" id="{C26809FF-FF25-84F0-C401-7F05FCD6CC98}"/>
              </a:ext>
            </a:extLst>
          </p:cNvPr>
          <p:cNvSpPr txBox="1"/>
          <p:nvPr/>
        </p:nvSpPr>
        <p:spPr>
          <a:xfrm>
            <a:off x="984367" y="6456870"/>
            <a:ext cx="5245738" cy="1938992"/>
          </a:xfrm>
          <a:prstGeom prst="rect">
            <a:avLst/>
          </a:prstGeom>
          <a:noFill/>
        </p:spPr>
        <p:txBody>
          <a:bodyPr wrap="square" lIns="0" rIns="0" rtlCol="0" anchor="b">
            <a:spAutoFit/>
          </a:bodyPr>
          <a:lstStyle/>
          <a:p>
            <a:pPr algn="r"/>
            <a:r>
              <a:rPr lang="en-US" sz="2400" b="1" noProof="1">
                <a:solidFill>
                  <a:srgbClr val="70AD47"/>
                </a:solidFill>
                <a:latin typeface="Arial" panose="020B0604020202020204" pitchFamily="34" charset="0"/>
                <a:cs typeface="Arial" panose="020B0604020202020204" pitchFamily="34" charset="0"/>
              </a:rPr>
              <a:t>One-to-One Communication: </a:t>
            </a:r>
            <a:r>
              <a:rPr lang="en-US" sz="2400" noProof="1">
                <a:solidFill>
                  <a:srgbClr val="70AD47"/>
                </a:solidFill>
                <a:latin typeface="Arial" panose="020B0604020202020204" pitchFamily="34" charset="0"/>
                <a:cs typeface="Arial" panose="020B0604020202020204" pitchFamily="34" charset="0"/>
              </a:rPr>
              <a:t>Unbuffered channels are often used for precise one-to-one communication, ensuring that the sender and receiver are synchronized.</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39177" y="2608308"/>
            <a:ext cx="4521735" cy="1200329"/>
          </a:xfrm>
          <a:prstGeom prst="rect">
            <a:avLst/>
          </a:prstGeom>
          <a:noFill/>
        </p:spPr>
        <p:txBody>
          <a:bodyPr wrap="square" lIns="0" rIns="0" rtlCol="0" anchor="b">
            <a:spAutoFit/>
          </a:bodyPr>
          <a:lstStyle/>
          <a:p>
            <a:r>
              <a:rPr lang="en-US" sz="2400" b="1" noProof="1">
                <a:solidFill>
                  <a:srgbClr val="8497B0"/>
                </a:solidFill>
                <a:latin typeface="Arial" panose="020B0604020202020204" pitchFamily="34" charset="0"/>
                <a:cs typeface="Arial" panose="020B0604020202020204" pitchFamily="34" charset="0"/>
              </a:rPr>
              <a:t>Guaranteed Synchronization: </a:t>
            </a:r>
            <a:r>
              <a:rPr lang="en-US" sz="2400" noProof="1">
                <a:solidFill>
                  <a:srgbClr val="8497B0"/>
                </a:solidFill>
                <a:latin typeface="Arial" panose="020B0604020202020204" pitchFamily="34" charset="0"/>
                <a:cs typeface="Arial" panose="020B0604020202020204" pitchFamily="34" charset="0"/>
              </a:rPr>
              <a:t>They guarantee synchronization between the sender and receiver.</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57473" y="2744446"/>
            <a:ext cx="4972631" cy="1569660"/>
          </a:xfrm>
          <a:prstGeom prst="rect">
            <a:avLst/>
          </a:prstGeom>
          <a:noFill/>
        </p:spPr>
        <p:txBody>
          <a:bodyPr wrap="square" lIns="0" rIns="0" rtlCol="0" anchor="b">
            <a:spAutoFit/>
          </a:bodyPr>
          <a:lstStyle/>
          <a:p>
            <a:pPr algn="r"/>
            <a:r>
              <a:rPr lang="en-US" sz="2400" b="1" noProof="1">
                <a:solidFill>
                  <a:srgbClr val="ED7D31"/>
                </a:solidFill>
                <a:latin typeface="Arial" panose="020B0604020202020204" pitchFamily="34" charset="0"/>
                <a:cs typeface="Arial" panose="020B0604020202020204" pitchFamily="34" charset="0"/>
              </a:rPr>
              <a:t>Blocking: </a:t>
            </a:r>
            <a:r>
              <a:rPr lang="en-US" sz="2400" noProof="1">
                <a:solidFill>
                  <a:srgbClr val="ED7D31"/>
                </a:solidFill>
                <a:latin typeface="Arial" panose="020B0604020202020204" pitchFamily="34" charset="0"/>
                <a:cs typeface="Arial" panose="020B0604020202020204" pitchFamily="34" charset="0"/>
              </a:rPr>
              <a:t>A send operation on an unbuffered channel blocks until there's a goroutine ready to receive the data.</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1485486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Unbuffered Channels</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0" y="2059778"/>
            <a:ext cx="16314057" cy="158800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create an unbuffered channel in Go, you can use the make function with a capacity of 0. Unbuffered channels are also referred to as synchronous channels because they provide strict synchronization between the sender and the receiver. </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080000" y="5159142"/>
            <a:ext cx="7881258" cy="1588001"/>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ch</a:t>
            </a:r>
            <a:r>
              <a:rPr lang="en-US" sz="2400" dirty="0">
                <a:solidFill>
                  <a:schemeClr val="tx1">
                    <a:lumMod val="65000"/>
                    <a:lumOff val="35000"/>
                  </a:schemeClr>
                </a:solidFill>
                <a:latin typeface="Consolas" panose="020B0609020204030204" pitchFamily="49" charset="0"/>
                <a:cs typeface="Arial" panose="020B0604020202020204" pitchFamily="34" charset="0"/>
              </a:rPr>
              <a:t>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636951" y="4731525"/>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6" name="Rectangle: Rounded Corners 5">
            <a:extLst>
              <a:ext uri="{FF2B5EF4-FFF2-40B4-BE49-F238E27FC236}">
                <a16:creationId xmlns:a16="http://schemas.microsoft.com/office/drawing/2014/main" id="{8B6F1EF2-E4E8-0024-06F0-80C332B14E5C}"/>
              </a:ext>
            </a:extLst>
          </p:cNvPr>
          <p:cNvSpPr/>
          <p:nvPr/>
        </p:nvSpPr>
        <p:spPr bwMode="auto">
          <a:xfrm>
            <a:off x="986970" y="7434809"/>
            <a:ext cx="16314057" cy="823697"/>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the code above, replace T with the data type of the channel, such as int, string, or a custom struct type.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282504539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712</TotalTime>
  <Words>686</Words>
  <Application>Microsoft Office PowerPoint</Application>
  <PresentationFormat>Custom</PresentationFormat>
  <Paragraphs>62</Paragraphs>
  <Slides>12</Slides>
  <Notes>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Arial</vt:lpstr>
      <vt:lpstr>Calibri Light</vt:lpstr>
      <vt:lpstr>Google Sans</vt:lpstr>
      <vt:lpstr>Calibri</vt:lpstr>
      <vt:lpstr>Consolas</vt:lpstr>
      <vt:lpstr>Office Theme</vt:lpstr>
      <vt:lpstr>Custom Design</vt:lpstr>
      <vt:lpstr>1_Custom Design</vt:lpstr>
      <vt:lpstr>PowerPoint Presentation</vt:lpstr>
      <vt:lpstr>PowerPoint Presentation</vt:lpstr>
      <vt:lpstr>PowerPoint Presentation</vt:lpstr>
      <vt:lpstr>Topics</vt:lpstr>
      <vt:lpstr>Learning Objectives</vt:lpstr>
      <vt:lpstr>Unbuffered Channels</vt:lpstr>
      <vt:lpstr>Introduction to Unbuffered Channels</vt:lpstr>
      <vt:lpstr>Characteristics of Unbuffered Channels</vt:lpstr>
      <vt:lpstr>Creating Unbuffered Channels</vt:lpstr>
      <vt:lpstr>Unbuffered Channel—Example</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77</cp:revision>
  <dcterms:created xsi:type="dcterms:W3CDTF">2023-08-03T08:03:00Z</dcterms:created>
  <dcterms:modified xsi:type="dcterms:W3CDTF">2023-11-02T06:39:15Z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